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57" r:id="rId12"/>
    <p:sldId id="267" r:id="rId13"/>
    <p:sldId id="266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C811DEF-460D-4435-B894-B69D6C774B7E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Untitled Section" id="{8B7F4A29-2BF3-40A8-BB77-27BFB7163E24}">
          <p14:sldIdLst>
            <p14:sldId id="265"/>
            <p14:sldId id="268"/>
            <p14:sldId id="257"/>
            <p14:sldId id="267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07" autoAdjust="0"/>
  </p:normalViewPr>
  <p:slideViewPr>
    <p:cSldViewPr>
      <p:cViewPr>
        <p:scale>
          <a:sx n="115" d="100"/>
          <a:sy n="115" d="100"/>
        </p:scale>
        <p:origin x="-152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CD6A3FD-45D6-4DFF-B868-444FE0DD1593}" type="datetimeFigureOut">
              <a:rPr lang="en-US" smtClean="0"/>
              <a:t>12/13/2013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C35C1BA-BC5C-4E48-9A0C-A331832D34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Microsoft Outlook 2010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A Brief Tutorial for WVC</a:t>
            </a:r>
          </a:p>
          <a:p>
            <a:r>
              <a:rPr lang="en-US" b="1" dirty="0" smtClean="0"/>
              <a:t>SASS 2013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6159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will cover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Creating and populating your calendar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Sharing your calendar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Proposing meetings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Managing your to-do list with the task manager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Managing your email and using categories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Setting up Out of Office messages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Creating and sharing contacts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5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Calendar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5604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On the Home tab, select Open Calendar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Choose Create New Blank Calendar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Give your new calendar a name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OR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Right click in the calendar panel at left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Select new calendar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Right clicking on a calendar gives you access to changing colors, deleting it when obsolete, renaming and other fun options.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932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Populating Your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Create a meeting by clicking start time and holding while dragging down to the end of the time desired.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Type in name of meeting, with whom, location, etc.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Use the note area for details like </a:t>
            </a:r>
            <a:r>
              <a:rPr lang="en-US" dirty="0"/>
              <a:t>notes regarding topic, contact info, </a:t>
            </a:r>
            <a:r>
              <a:rPr lang="en-US" dirty="0" smtClean="0"/>
              <a:t>directions.</a:t>
            </a:r>
          </a:p>
          <a:p>
            <a:pPr>
              <a:lnSpc>
                <a:spcPct val="150000"/>
              </a:lnSpc>
            </a:pPr>
            <a:r>
              <a:rPr lang="en-US" dirty="0"/>
              <a:t>Give yourself travel time</a:t>
            </a:r>
          </a:p>
        </p:txBody>
      </p:sp>
    </p:spTree>
    <p:extLst>
      <p:ext uri="{BB962C8B-B14F-4D97-AF65-F5344CB8AC3E}">
        <p14:creationId xmlns:p14="http://schemas.microsoft.com/office/powerpoint/2010/main" val="2925794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Your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On Home tab, choose Share Calendar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Request or invite a share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On Home tab, choose Calendar Permissions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Review permissions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Read only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Editing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Add and delete sharing permissions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NOTE:  Only works on your calendars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82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Proposing Meetings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5124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View others’ calendars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Choose the shared calendars to compare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Select a mutually open time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Invite attendees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Review responses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Changing proposed meeting date/time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Adding attendees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Attachments and messages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87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Task Manager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Allows you to track one-time and reoccurring tasks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Provides automatic reminders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Allows you to keep a log of tasks accomplished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TO-DO…….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Demo creating a task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Review tasks accomplished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72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email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Reading pane views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E-mail folders – IS server vs. your hard drive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Creating new </a:t>
            </a:r>
            <a:r>
              <a:rPr lang="en-US" dirty="0" smtClean="0"/>
              <a:t>folders on hard drive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Right-click My Personal Folder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Select New Folder and type name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Drag and </a:t>
            </a:r>
            <a:r>
              <a:rPr lang="en-US" dirty="0" smtClean="0"/>
              <a:t>drop e-mail to the folders created in My Personal Folder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How to tell when you are reaching email limit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Go to File/Mailbox Clean-up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View available space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Click on Cleanup Tools/Mailbox Cleanup… to find old or large files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Control your destiny! 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Dangers of emptying deleted files and </a:t>
            </a:r>
            <a:r>
              <a:rPr lang="en-US" dirty="0" smtClean="0"/>
              <a:t>auto-archiving in Mailbox Cleanup</a:t>
            </a:r>
            <a:endParaRPr lang="en-US" dirty="0" smtClean="0"/>
          </a:p>
          <a:p>
            <a:pPr lvl="2">
              <a:lnSpc>
                <a:spcPct val="150000"/>
              </a:lnSpc>
            </a:pPr>
            <a:r>
              <a:rPr lang="en-US" dirty="0" smtClean="0"/>
              <a:t>Instead… manually sort, delete </a:t>
            </a:r>
            <a:r>
              <a:rPr lang="en-US" dirty="0" smtClean="0"/>
              <a:t>or archive e-mail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Categories and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560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Using Categories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Name and select a category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Click on Categorize/All </a:t>
            </a:r>
            <a:r>
              <a:rPr lang="en-US" dirty="0" smtClean="0"/>
              <a:t>Categories/New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Give the category a name</a:t>
            </a:r>
            <a:endParaRPr lang="en-US" dirty="0" smtClean="0"/>
          </a:p>
          <a:p>
            <a:pPr lvl="2">
              <a:lnSpc>
                <a:spcPct val="150000"/>
              </a:lnSpc>
            </a:pPr>
            <a:r>
              <a:rPr lang="en-US" dirty="0" smtClean="0"/>
              <a:t>To assign a category to an e-mail, right </a:t>
            </a:r>
            <a:r>
              <a:rPr lang="en-US" dirty="0" smtClean="0"/>
              <a:t>click in Category column and </a:t>
            </a:r>
            <a:r>
              <a:rPr lang="en-US" dirty="0" smtClean="0"/>
              <a:t>select category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Using flags for e-mail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Right click in Flag column to select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Left click on flag to replace with checkmark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Sorting, Filtering, and Searching</a:t>
            </a:r>
          </a:p>
        </p:txBody>
      </p:sp>
    </p:spTree>
    <p:extLst>
      <p:ext uri="{BB962C8B-B14F-4D97-AF65-F5344CB8AC3E}">
        <p14:creationId xmlns:p14="http://schemas.microsoft.com/office/powerpoint/2010/main" val="39776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Sending a Delayed E-mail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5604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For instance, you might want to send out a reminder a day or two before an event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Create an e-mail as usual</a:t>
            </a:r>
            <a:endParaRPr lang="en-US" dirty="0" smtClean="0"/>
          </a:p>
          <a:p>
            <a:pPr lvl="2">
              <a:lnSpc>
                <a:spcPct val="150000"/>
              </a:lnSpc>
            </a:pPr>
            <a:r>
              <a:rPr lang="en-US" dirty="0" smtClean="0"/>
              <a:t>Click on the Options tab</a:t>
            </a:r>
            <a:endParaRPr lang="en-US" dirty="0" smtClean="0"/>
          </a:p>
          <a:p>
            <a:pPr lvl="2">
              <a:lnSpc>
                <a:spcPct val="150000"/>
              </a:lnSpc>
            </a:pPr>
            <a:r>
              <a:rPr lang="en-US" dirty="0" smtClean="0"/>
              <a:t>Click on Delay Delivery</a:t>
            </a:r>
            <a:endParaRPr lang="en-US" dirty="0" smtClean="0"/>
          </a:p>
          <a:p>
            <a:pPr lvl="2">
              <a:lnSpc>
                <a:spcPct val="150000"/>
              </a:lnSpc>
            </a:pPr>
            <a:r>
              <a:rPr lang="en-US" dirty="0" smtClean="0"/>
              <a:t>Check the button next to “Do Not Deliver Before”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Enter the delivery date and time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Click on Close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The e-mail will remain in your Outbox until it is sent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b="1" dirty="0" smtClean="0"/>
              <a:t>WARNING! </a:t>
            </a:r>
            <a:r>
              <a:rPr lang="en-US" dirty="0" smtClean="0"/>
              <a:t>Do not open the e-mail before it is sent as there seems to be a glitch in the program and the e-mail may not be sent on time.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5552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 of Office Automatic Reply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Go to Automatic Reply</a:t>
            </a:r>
          </a:p>
          <a:p>
            <a:pPr lvl="1"/>
            <a:r>
              <a:rPr lang="en-US" sz="2000" dirty="0" smtClean="0"/>
              <a:t>Choose </a:t>
            </a:r>
            <a:r>
              <a:rPr lang="en-US" sz="2000" dirty="0" smtClean="0"/>
              <a:t>the File </a:t>
            </a:r>
            <a:r>
              <a:rPr lang="en-US" sz="2000" dirty="0" smtClean="0"/>
              <a:t>Tab</a:t>
            </a:r>
          </a:p>
          <a:p>
            <a:pPr lvl="1"/>
            <a:r>
              <a:rPr lang="en-US" sz="2000" dirty="0" smtClean="0"/>
              <a:t>Select </a:t>
            </a:r>
            <a:r>
              <a:rPr lang="en-US" sz="2000" dirty="0" smtClean="0"/>
              <a:t>Automatic Replies (out of office)</a:t>
            </a:r>
          </a:p>
          <a:p>
            <a:endParaRPr lang="en-US" sz="2400" dirty="0" smtClean="0"/>
          </a:p>
          <a:p>
            <a:r>
              <a:rPr lang="en-US" sz="2400" dirty="0" smtClean="0"/>
              <a:t>Compose your </a:t>
            </a:r>
            <a:r>
              <a:rPr lang="en-US" sz="2400" dirty="0" smtClean="0"/>
              <a:t>message(s)</a:t>
            </a:r>
            <a:endParaRPr lang="en-US" sz="2400" dirty="0" smtClean="0"/>
          </a:p>
          <a:p>
            <a:pPr lvl="1"/>
            <a:r>
              <a:rPr lang="en-US" sz="2000" dirty="0" smtClean="0"/>
              <a:t>For internal email</a:t>
            </a:r>
          </a:p>
          <a:p>
            <a:pPr lvl="1"/>
            <a:r>
              <a:rPr lang="en-US" sz="2000" dirty="0" smtClean="0"/>
              <a:t>For external email</a:t>
            </a:r>
          </a:p>
          <a:p>
            <a:pPr lvl="1"/>
            <a:endParaRPr lang="en-US" dirty="0" smtClean="0"/>
          </a:p>
          <a:p>
            <a:r>
              <a:rPr lang="en-US" sz="2400" dirty="0" smtClean="0"/>
              <a:t>Select the dates to start and stop the automatic reply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98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Before, during and after vacation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5604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Before…delegate and enjoy!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Go to File/Account Settings/Delegate </a:t>
            </a:r>
            <a:r>
              <a:rPr lang="en-US" dirty="0" smtClean="0"/>
              <a:t>Access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During…check e-mail online </a:t>
            </a:r>
            <a:r>
              <a:rPr lang="en-US" dirty="0" smtClean="0"/>
              <a:t>(only if you must)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WVC Website/Faculty-Staff/Web Mail Access</a:t>
            </a:r>
          </a:p>
          <a:p>
            <a:pPr lvl="1">
              <a:lnSpc>
                <a:spcPct val="150000"/>
              </a:lnSpc>
            </a:pPr>
            <a:r>
              <a:rPr lang="en-US" dirty="0" err="1" smtClean="0"/>
              <a:t>FirstName.LastName</a:t>
            </a:r>
            <a:r>
              <a:rPr lang="en-US" dirty="0" smtClean="0"/>
              <a:t>/logon password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After…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Relieve delegate (or not!)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Use sorting and filtering to prioritize and simplify catching up on e-mail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35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Questions?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Sign the roster to receive email copy of this presentation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Feel free to call us with questions (Brenda x2668 or Tanya x2021)</a:t>
            </a: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sz="3600" dirty="0" smtClean="0"/>
              <a:t>We hope to see you at the next SASS peer-training event on </a:t>
            </a:r>
            <a:r>
              <a:rPr lang="en-US" sz="3600" dirty="0" smtClean="0">
                <a:solidFill>
                  <a:srgbClr val="FF0000"/>
                </a:solidFill>
              </a:rPr>
              <a:t>January 17</a:t>
            </a:r>
            <a:r>
              <a:rPr lang="en-US" sz="3600" dirty="0" smtClean="0"/>
              <a:t>. Future topics will be Class Scheduling, Contracts, and Omni Update.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We love feedback </a:t>
            </a:r>
            <a:r>
              <a:rPr lang="en-US" sz="3600" smtClean="0"/>
              <a:t>and suggestions!</a:t>
            </a:r>
            <a:endParaRPr lang="en-US" sz="3600" dirty="0" smtClean="0"/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0250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</TotalTime>
  <Words>665</Words>
  <Application>Microsoft Office PowerPoint</Application>
  <PresentationFormat>On-screen Show (4:3)</PresentationFormat>
  <Paragraphs>110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Aspect</vt:lpstr>
      <vt:lpstr>Microsoft Outlook 2010</vt:lpstr>
      <vt:lpstr>What we will cover today</vt:lpstr>
      <vt:lpstr>Creating A Calendar</vt:lpstr>
      <vt:lpstr>Populating Your Calendar</vt:lpstr>
      <vt:lpstr>Sharing Your Calendar</vt:lpstr>
      <vt:lpstr>Proposing Meetings</vt:lpstr>
      <vt:lpstr>Task Manager</vt:lpstr>
      <vt:lpstr>Managing email</vt:lpstr>
      <vt:lpstr>Categories and Flags</vt:lpstr>
      <vt:lpstr>Sending a Delayed E-mail</vt:lpstr>
      <vt:lpstr>Out of Office Automatic Reply</vt:lpstr>
      <vt:lpstr>Before, during and after vacation</vt:lpstr>
      <vt:lpstr>Questions?</vt:lpstr>
    </vt:vector>
  </TitlesOfParts>
  <Company>wvmccd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Outlook 2010</dc:title>
  <dc:creator>Brenda rogers</dc:creator>
  <cp:lastModifiedBy>WVMCCD</cp:lastModifiedBy>
  <cp:revision>36</cp:revision>
  <cp:lastPrinted>2013-12-02T22:29:26Z</cp:lastPrinted>
  <dcterms:created xsi:type="dcterms:W3CDTF">2011-01-21T18:40:21Z</dcterms:created>
  <dcterms:modified xsi:type="dcterms:W3CDTF">2013-12-13T17:43:48Z</dcterms:modified>
</cp:coreProperties>
</file>